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wisc-online.com/GammaPlus/Apps/ViewFlashcardApp/5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isc-online.com/GammaPlus/Apps/ViewLearningApp/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wisc-online.com/GammaPlus/Apps/ViewFlashcardApp/401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College Tech Math 1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Significant digits, Precision, Accuracy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30" y="9144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Precision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1934"/>
            <a:ext cx="871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precision</a:t>
            </a:r>
            <a:r>
              <a:rPr lang="en-US" dirty="0" smtClean="0"/>
              <a:t> of a measurement refers to the place value of the right-most significant digit. </a:t>
            </a:r>
            <a:endParaRPr lang="en-US" dirty="0"/>
          </a:p>
        </p:txBody>
      </p:sp>
      <p:pic>
        <p:nvPicPr>
          <p:cNvPr id="1026" name="Picture 2" descr="http://www.measureitall.com/overview/thickness_measurement/he06filmstdmeasur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49" y="3307423"/>
            <a:ext cx="3919319" cy="24495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2667000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precision of each value.  (Example)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5966" y="4114800"/>
            <a:ext cx="155523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Click here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999031" y="43434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2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86" y="1905000"/>
            <a:ext cx="8713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performing An addition or subtraction, the precision of the sum or difference is defined by the level of precision of the numbers involved in the calculation</a:t>
            </a:r>
            <a:r>
              <a:rPr lang="en-US" dirty="0" smtClean="0">
                <a:solidFill>
                  <a:srgbClr val="FF0000"/>
                </a:solidFill>
              </a:rPr>
              <a:t>.  A sum or a difference will be rounded to contain the same precision as the least precise value in the calculation.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30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Precision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level of precision. (Example)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200400"/>
                <a:ext cx="39004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7.46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+11.95 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390049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13" r="-31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962400"/>
                <a:ext cx="4998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7.46 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+11.95 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=22.51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499893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54" r="-1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4800" y="4322818"/>
            <a:ext cx="1698029" cy="603384"/>
            <a:chOff x="304800" y="4322818"/>
            <a:chExt cx="1698029" cy="60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4800" y="4679981"/>
                  <a:ext cx="16980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h𝑢𝑛𝑑𝑟𝑒𝑑𝑡h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679981"/>
                  <a:ext cx="1698029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51" r="-358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V="1">
              <a:off x="1153815" y="4322818"/>
              <a:ext cx="217785" cy="3571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152474" y="4331732"/>
            <a:ext cx="1213922" cy="594470"/>
            <a:chOff x="2152474" y="4331732"/>
            <a:chExt cx="1213922" cy="59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52474" y="4679981"/>
                  <a:ext cx="12139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𝑡𝑒𝑛𝑡h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474" y="4679981"/>
                  <a:ext cx="1213922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15" r="-1508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484729" y="4331732"/>
              <a:ext cx="304801" cy="3649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874923" y="4545582"/>
            <a:ext cx="4521687" cy="1041044"/>
            <a:chOff x="589993" y="4173094"/>
            <a:chExt cx="4521687" cy="1041044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817705" y="4173094"/>
              <a:ext cx="1263761" cy="515018"/>
            </a:xfrm>
            <a:prstGeom prst="roundRect">
              <a:avLst/>
            </a:prstGeom>
            <a:solidFill>
              <a:srgbClr val="FFFF00">
                <a:alpha val="38824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9993" y="4937139"/>
                  <a:ext cx="45216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𝑠h𝑜𝑢𝑙𝑑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𝑟𝑜𝑢𝑛𝑑𝑒𝑑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𝑡𝑒𝑛𝑡h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93" y="4937139"/>
                  <a:ext cx="452168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75" r="-270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486400" y="4331732"/>
            <a:ext cx="1698029" cy="594470"/>
            <a:chOff x="2152474" y="4331732"/>
            <a:chExt cx="1698029" cy="59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52474" y="4679981"/>
                  <a:ext cx="16980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h𝑢𝑛𝑑𝑟𝑒𝑑𝑡h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474" y="4679981"/>
                  <a:ext cx="1698029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58" r="-719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2568733" y="4331732"/>
              <a:ext cx="220798" cy="3649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236586" y="3953486"/>
            <a:ext cx="2082609" cy="1412888"/>
            <a:chOff x="5236586" y="3953486"/>
            <a:chExt cx="2082609" cy="141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19800" y="3953486"/>
                  <a:ext cx="12993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22.5 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953486"/>
                  <a:ext cx="129939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78" r="-1878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V="1">
              <a:off x="5236586" y="4365954"/>
              <a:ext cx="1164214" cy="10004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1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30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Precision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level of precision. (Example)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200400"/>
                <a:ext cx="36515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+9. 8 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+63.5 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365157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336" r="-217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962400"/>
                <a:ext cx="4554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+9.8 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=122.8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455425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69" r="-1071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3058" y="4331732"/>
            <a:ext cx="606448" cy="638889"/>
            <a:chOff x="383058" y="4331732"/>
            <a:chExt cx="606448" cy="638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3058" y="4724400"/>
                  <a:ext cx="60644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𝑡𝑒𝑛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58" y="4724400"/>
                  <a:ext cx="606448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061" r="-9091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V="1">
              <a:off x="686282" y="4331732"/>
              <a:ext cx="261140" cy="3926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1877490" y="4331732"/>
            <a:ext cx="1237839" cy="623679"/>
            <a:chOff x="1900126" y="4272575"/>
            <a:chExt cx="1237839" cy="62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00126" y="4650033"/>
                  <a:ext cx="123783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𝑡𝑒𝑛𝑡h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126" y="4650033"/>
                  <a:ext cx="1237839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56" r="-3941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272640" y="4272575"/>
              <a:ext cx="304801" cy="3649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53639" y="4645221"/>
            <a:ext cx="3834511" cy="1010102"/>
            <a:chOff x="589993" y="4130595"/>
            <a:chExt cx="3834511" cy="101010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621325" y="4130595"/>
              <a:ext cx="1263761" cy="515018"/>
            </a:xfrm>
            <a:prstGeom prst="roundRect">
              <a:avLst/>
            </a:prstGeom>
            <a:solidFill>
              <a:srgbClr val="FFFF00">
                <a:alpha val="38824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9993" y="4863698"/>
                  <a:ext cx="38345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𝑠h𝑜𝑢𝑙𝑑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𝑟𝑜𝑢𝑛𝑑𝑒𝑑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𝑡𝑒𝑛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93" y="4863698"/>
                  <a:ext cx="383451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95" r="-1431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366188" y="4322818"/>
            <a:ext cx="406277" cy="579912"/>
            <a:chOff x="2032262" y="4322818"/>
            <a:chExt cx="406277" cy="579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81866" y="4656509"/>
                  <a:ext cx="25667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866" y="4656509"/>
                  <a:ext cx="256673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190" r="-21429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2032262" y="4322818"/>
              <a:ext cx="220798" cy="3649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040821" y="3964503"/>
            <a:ext cx="2710545" cy="1491118"/>
            <a:chOff x="4040821" y="3964503"/>
            <a:chExt cx="2710545" cy="1491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78582" y="3964503"/>
                  <a:ext cx="12727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582" y="3964503"/>
                  <a:ext cx="127278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914" r="-6699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V="1">
              <a:off x="4040821" y="4331732"/>
              <a:ext cx="1798704" cy="11238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51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30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Precision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level of precision. (Skill Check)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200400"/>
                <a:ext cx="62824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173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≈280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6282425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3330" y="4495800"/>
                <a:ext cx="6836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0.003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+0.045 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+0.017 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≈.07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0" y="4495800"/>
                <a:ext cx="68362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 bwMode="auto">
          <a:xfrm>
            <a:off x="5334000" y="3118366"/>
            <a:ext cx="3124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651081" y="4331732"/>
            <a:ext cx="31242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4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653" y="1143000"/>
            <a:ext cx="5339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Greatest Possible Error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greatest possible error </a:t>
            </a:r>
            <a:r>
              <a:rPr lang="en-US" dirty="0" smtClean="0"/>
              <a:t>of a measurement is ½ of the precision of the measurement.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0314" y="3124200"/>
            <a:ext cx="8610600" cy="1525185"/>
            <a:chOff x="230314" y="3124200"/>
            <a:chExt cx="8610600" cy="1525185"/>
          </a:xfrm>
        </p:grpSpPr>
        <p:sp>
          <p:nvSpPr>
            <p:cNvPr id="5" name="TextBox 4"/>
            <p:cNvSpPr txBox="1"/>
            <p:nvPr/>
          </p:nvSpPr>
          <p:spPr>
            <a:xfrm>
              <a:off x="230314" y="31242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Determine the greatest possible error for each measurement.  (Example)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280053"/>
                  <a:ext cx="12332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 42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280053"/>
                  <a:ext cx="123328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5" r="-7426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8400" y="4259855"/>
                <a:ext cx="22024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59855"/>
                <a:ext cx="220246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16" r="-3878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2693" y="4933845"/>
                <a:ext cx="588584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𝐺𝑟𝑒𝑎𝑡𝑒𝑠𝑡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𝑝𝑜𝑠𝑠𝑖𝑏𝑙𝑒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93" y="4933845"/>
                <a:ext cx="5885842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653" y="1143000"/>
            <a:ext cx="5339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Greatest Possible Error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greatest possible error </a:t>
            </a:r>
            <a:r>
              <a:rPr lang="en-US" dirty="0" smtClean="0"/>
              <a:t>of a measurement is ½ of the precision of the measurement.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0314" y="3124200"/>
            <a:ext cx="8610600" cy="1525185"/>
            <a:chOff x="230314" y="3124200"/>
            <a:chExt cx="8610600" cy="1525185"/>
          </a:xfrm>
        </p:grpSpPr>
        <p:sp>
          <p:nvSpPr>
            <p:cNvPr id="5" name="TextBox 4"/>
            <p:cNvSpPr txBox="1"/>
            <p:nvPr/>
          </p:nvSpPr>
          <p:spPr>
            <a:xfrm>
              <a:off x="230314" y="31242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Determine the greatest possible error for each measurement.  (Example)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280053"/>
                  <a:ext cx="16823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 3.24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280053"/>
                  <a:ext cx="168232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636" r="-1818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4280320"/>
                <a:ext cx="2826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0.01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80320"/>
                <a:ext cx="2826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4" r="-64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9538" y="4974241"/>
                <a:ext cx="725352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𝐺𝑟𝑒𝑎𝑡𝑒𝑠𝑡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𝑝𝑜𝑠𝑠𝑖𝑏𝑙𝑒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0.01 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8" y="4974241"/>
                <a:ext cx="7253524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2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653" y="1143000"/>
            <a:ext cx="5339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Greatest Possible Error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greatest possible error </a:t>
            </a:r>
            <a:r>
              <a:rPr lang="en-US" dirty="0" smtClean="0"/>
              <a:t>of a measurement is ½ of the precision of the measurement.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0314" y="3124200"/>
            <a:ext cx="8610600" cy="1693216"/>
            <a:chOff x="230314" y="3124200"/>
            <a:chExt cx="8610600" cy="1693216"/>
          </a:xfrm>
        </p:grpSpPr>
        <p:sp>
          <p:nvSpPr>
            <p:cNvPr id="5" name="TextBox 4"/>
            <p:cNvSpPr txBox="1"/>
            <p:nvPr/>
          </p:nvSpPr>
          <p:spPr>
            <a:xfrm>
              <a:off x="230314" y="31242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Determine the greatest possible error for each measurement.  (Example)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123572"/>
                  <a:ext cx="1457707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 23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123572"/>
                  <a:ext cx="1457707" cy="69384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4123572"/>
                <a:ext cx="216655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23572"/>
                <a:ext cx="2166555" cy="693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9538" y="4974241"/>
                <a:ext cx="616502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𝐺𝑟𝑒𝑎𝑡𝑒𝑠𝑡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𝑝𝑜𝑠𝑠𝑖𝑏𝑙𝑒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38" y="4974241"/>
                <a:ext cx="6165021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9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653" y="1143000"/>
            <a:ext cx="5339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Greatest Possible Error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057400"/>
            <a:ext cx="8610600" cy="1368704"/>
            <a:chOff x="230314" y="3124200"/>
            <a:chExt cx="8610600" cy="1368704"/>
          </a:xfrm>
        </p:grpSpPr>
        <p:sp>
          <p:nvSpPr>
            <p:cNvPr id="5" name="TextBox 4"/>
            <p:cNvSpPr txBox="1"/>
            <p:nvPr/>
          </p:nvSpPr>
          <p:spPr>
            <a:xfrm>
              <a:off x="230314" y="3124200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Determine the greatest possible error for each measurement.  (Skill Check)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123572"/>
                  <a:ext cx="129965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 24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123572"/>
                  <a:ext cx="1299651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347" r="-4225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7886" y="3810000"/>
                <a:ext cx="13104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300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86" y="3810000"/>
                <a:ext cx="131042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651" r="-41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999" y="4563228"/>
                <a:ext cx="13701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1.43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9" y="4563228"/>
                <a:ext cx="13701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22" r="-622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1785" y="5316456"/>
                <a:ext cx="161961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56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5" y="5316456"/>
                <a:ext cx="1619611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71800" y="3056772"/>
                <a:ext cx="920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56772"/>
                <a:ext cx="92025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667" r="-666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48848" y="3733094"/>
                <a:ext cx="771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48" y="3733094"/>
                <a:ext cx="77149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524" r="-793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27732" y="4563228"/>
                <a:ext cx="1193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732" y="4563228"/>
                <a:ext cx="11937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592" r="-765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67470" y="5314083"/>
                <a:ext cx="65287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70" y="5314083"/>
                <a:ext cx="652871" cy="6938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 bwMode="auto">
          <a:xfrm>
            <a:off x="2514600" y="3038834"/>
            <a:ext cx="2209800" cy="524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4600" y="3732352"/>
            <a:ext cx="2209800" cy="524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4600" y="4485580"/>
            <a:ext cx="2209800" cy="524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14600" y="5314082"/>
            <a:ext cx="2209800" cy="78191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4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8143" y="1143000"/>
            <a:ext cx="3954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Significant Digits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514" y="1789331"/>
            <a:ext cx="855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accuracy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precision</a:t>
            </a:r>
            <a:r>
              <a:rPr lang="en-US" dirty="0" smtClean="0"/>
              <a:t> of a measurement is important in real-life calculations.  To start our discussion, let’s define a </a:t>
            </a:r>
            <a:r>
              <a:rPr lang="en-US" dirty="0" smtClean="0">
                <a:solidFill>
                  <a:srgbClr val="FF0000"/>
                </a:solidFill>
              </a:rPr>
              <a:t>significant digit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9995" y="3970183"/>
            <a:ext cx="155523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Click here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4201015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2" descr="http://learning-laboratory.com/wp-content/uploads/2013/10/sigfigsho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3486149" cy="264318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9144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1934"/>
            <a:ext cx="871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accuracy</a:t>
            </a:r>
            <a:r>
              <a:rPr lang="en-US" dirty="0" smtClean="0"/>
              <a:t> of a measurement refers to the number of significant digits in the measurement.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701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accuracy of each value.  (Example)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323" y="3505200"/>
                <a:ext cx="1283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  14.2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3505200"/>
                <a:ext cx="128381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505199"/>
                <a:ext cx="29940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𝑠𝑖𝑔𝑛𝑖𝑓𝑖𝑐𝑎𝑛𝑡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𝑑𝑖𝑔𝑖𝑡𝑠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199"/>
                <a:ext cx="299408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7323" y="4140200"/>
                <a:ext cx="1278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  0.02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4140200"/>
                <a:ext cx="127823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4140199"/>
                <a:ext cx="28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𝑠𝑖𝑔𝑛𝑖𝑓𝑖𝑐𝑎𝑛𝑡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𝑑𝑖𝑔𝑖𝑡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40199"/>
                <a:ext cx="285263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323" y="4775200"/>
                <a:ext cx="1595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  60,000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4775200"/>
                <a:ext cx="159543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4775199"/>
                <a:ext cx="2852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𝑠𝑖𝑔𝑛𝑖𝑓𝑖𝑐𝑎𝑛𝑡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𝑑𝑖𝑔𝑖𝑡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775199"/>
                <a:ext cx="285263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7323" y="5410201"/>
                <a:ext cx="1462387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 7,0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5410201"/>
                <a:ext cx="1462387" cy="462434"/>
              </a:xfrm>
              <a:prstGeom prst="rect">
                <a:avLst/>
              </a:prstGeom>
              <a:blipFill rotWithShape="1">
                <a:blip r:embed="rId8"/>
                <a:stretch>
                  <a:fillRect r="-836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410200"/>
                <a:ext cx="29940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𝑠𝑖𝑔𝑛𝑖𝑓𝑖𝑐𝑎𝑛𝑡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𝑑𝑖𝑔𝑖𝑡𝑠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10200"/>
                <a:ext cx="299408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0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9144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1934"/>
            <a:ext cx="871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accuracy</a:t>
            </a:r>
            <a:r>
              <a:rPr lang="en-US" dirty="0" smtClean="0"/>
              <a:t> of a measurement refers to the number of significant digits in numeric value of the measurement.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733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accuracy of each value.  (Skill Check)</a:t>
            </a:r>
            <a:endParaRPr lang="en-US" dirty="0"/>
          </a:p>
        </p:txBody>
      </p:sp>
      <p:pic>
        <p:nvPicPr>
          <p:cNvPr id="2050" name="Picture 2" descr="http://www.mrbigler.com/Chem1-C1/topics/measurement/significant-figures_files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92734"/>
            <a:ext cx="3554413" cy="251084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966" y="4114800"/>
            <a:ext cx="155523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Click here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99031" y="43434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8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86" y="1905000"/>
            <a:ext cx="8713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performing a multiplication or division, the accuracy of the product or quotient is defined by the level of accuracy of the numbers involved in the calculation</a:t>
            </a:r>
            <a:r>
              <a:rPr lang="en-US" dirty="0" smtClean="0">
                <a:solidFill>
                  <a:srgbClr val="FF0000"/>
                </a:solidFill>
              </a:rPr>
              <a:t>.  A product or a quotient will be rounded to contain the same number of significant digits as the least accurate measurement in the calculation.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number of significant digits. (Example)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3124200"/>
                <a:ext cx="26294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635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÷8.6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4200"/>
                <a:ext cx="2629438" cy="369332"/>
              </a:xfrm>
              <a:prstGeom prst="rect">
                <a:avLst/>
              </a:prstGeom>
              <a:blipFill>
                <a:blip r:embed="rId2"/>
                <a:stretch>
                  <a:fillRect l="-696" r="-2088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962400"/>
                <a:ext cx="49878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635 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÷8.6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=73.8372093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49878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78" r="-12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04800" y="4331732"/>
            <a:ext cx="1875129" cy="594470"/>
            <a:chOff x="304800" y="4331732"/>
            <a:chExt cx="1875129" cy="59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4800" y="4679981"/>
                  <a:ext cx="18751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𝑑𝑖𝑔𝑖𝑡𝑠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679981"/>
                  <a:ext cx="1875129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23" r="-227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9" idx="0"/>
            </p:cNvCxnSpPr>
            <p:nvPr/>
          </p:nvCxnSpPr>
          <p:spPr bwMode="auto">
            <a:xfrm flipH="1" flipV="1">
              <a:off x="1143000" y="4331732"/>
              <a:ext cx="99365" cy="3482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362200" y="4331732"/>
            <a:ext cx="1875129" cy="594470"/>
            <a:chOff x="2362200" y="4331732"/>
            <a:chExt cx="1875129" cy="59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2200" y="4679981"/>
                  <a:ext cx="18751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𝑑𝑖𝑔𝑖𝑡𝑠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679981"/>
                  <a:ext cx="1875129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4" r="-2606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484729" y="4331732"/>
              <a:ext cx="304801" cy="3649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218795" y="4553909"/>
            <a:ext cx="5345118" cy="964272"/>
            <a:chOff x="1218795" y="4553909"/>
            <a:chExt cx="5345118" cy="964272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254923" y="4553909"/>
              <a:ext cx="2210419" cy="515018"/>
            </a:xfrm>
            <a:prstGeom prst="roundRect">
              <a:avLst/>
            </a:prstGeom>
            <a:solidFill>
              <a:srgbClr val="FFFF00">
                <a:alpha val="38824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18795" y="5241182"/>
                  <a:ext cx="5345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𝑄𝑢𝑜𝑡𝑖𝑒𝑛𝑡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𝑠h𝑜𝑢𝑙𝑑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𝑟𝑜𝑢𝑛𝑑𝑒𝑑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𝑑𝑖𝑔𝑖𝑡𝑠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95" y="5241182"/>
                  <a:ext cx="534511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26" r="-1026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562600" y="3963359"/>
            <a:ext cx="1620996" cy="1277823"/>
            <a:chOff x="5562600" y="3963359"/>
            <a:chExt cx="1620996" cy="1277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773595" y="3963359"/>
                  <a:ext cx="14100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𝑚𝑝h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595" y="3963359"/>
                  <a:ext cx="141000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9" r="-6926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 bwMode="auto">
            <a:xfrm flipV="1">
              <a:off x="5562600" y="4331732"/>
              <a:ext cx="685800" cy="9094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59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number of significant digits. (Example)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200400"/>
                <a:ext cx="2517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70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(8.4 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251780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179" r="-33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962400"/>
                <a:ext cx="35589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(8.4 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)=588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355898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7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4800" y="4331733"/>
            <a:ext cx="1781321" cy="594469"/>
            <a:chOff x="304800" y="4331733"/>
            <a:chExt cx="1781321" cy="5944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4800" y="4679981"/>
                  <a:ext cx="17813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𝑑𝑖𝑔𝑖𝑡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679981"/>
                  <a:ext cx="1781321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12" r="-239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H="1" flipV="1">
              <a:off x="1143001" y="4331733"/>
              <a:ext cx="52460" cy="3482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362200" y="4331732"/>
            <a:ext cx="1875129" cy="594470"/>
            <a:chOff x="2362200" y="4331732"/>
            <a:chExt cx="1875129" cy="59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62200" y="4679981"/>
                  <a:ext cx="18751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𝑑𝑖𝑔𝑖𝑡𝑠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679981"/>
                  <a:ext cx="1875129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4" r="-2606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484729" y="4331732"/>
              <a:ext cx="304801" cy="3649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90250" y="4583634"/>
            <a:ext cx="5268173" cy="967816"/>
            <a:chOff x="113585" y="4553714"/>
            <a:chExt cx="5268173" cy="96781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13585" y="4553714"/>
              <a:ext cx="2210419" cy="515018"/>
            </a:xfrm>
            <a:prstGeom prst="roundRect">
              <a:avLst/>
            </a:prstGeom>
            <a:solidFill>
              <a:srgbClr val="FFFF00">
                <a:alpha val="38824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13585" y="5244531"/>
                  <a:ext cx="5268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𝑃𝑟𝑜𝑑𝑢𝑐𝑡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𝑠h𝑜𝑢𝑙𝑑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𝑟𝑜𝑢𝑛𝑑𝑒𝑑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𝑠𝑖𝑔𝑛𝑖𝑓𝑖𝑐𝑎𝑛𝑡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𝑑𝑖𝑔𝑖𝑡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5" y="5244531"/>
                  <a:ext cx="526817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336822" y="3962400"/>
            <a:ext cx="1339149" cy="1333468"/>
            <a:chOff x="4336822" y="3962400"/>
            <a:chExt cx="1339149" cy="1333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36822" y="3962400"/>
                  <a:ext cx="13391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822" y="3962400"/>
                  <a:ext cx="133914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64" r="-4091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 flipV="1">
              <a:off x="4414962" y="4386418"/>
              <a:ext cx="685800" cy="9094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73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29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Accuracy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9" y="1981200"/>
            <a:ext cx="88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each calculation. Round to the appropriate number of significant digits. (Skill check)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200400"/>
                <a:ext cx="5923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≈400,000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592392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046" y="4495800"/>
                <a:ext cx="479753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56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≈2.3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6" y="4495800"/>
                <a:ext cx="4797532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4038600" y="3080266"/>
            <a:ext cx="2514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38600" y="4536735"/>
            <a:ext cx="2514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4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530" y="9144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Precision</a:t>
            </a:r>
            <a:endParaRPr lang="en-US" sz="36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1934"/>
            <a:ext cx="871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precision</a:t>
            </a:r>
            <a:r>
              <a:rPr lang="en-US" dirty="0" smtClean="0"/>
              <a:t> of a measurement refers to the place value of the right-most significant digit.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precision of each value.  (Example)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323" y="3505200"/>
                <a:ext cx="1729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  18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3505200"/>
                <a:ext cx="172932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505199"/>
                <a:ext cx="803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199"/>
                <a:ext cx="80387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7323" y="4140200"/>
                <a:ext cx="1711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  4.32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4140200"/>
                <a:ext cx="171117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4140199"/>
                <a:ext cx="28355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h𝑢𝑛𝑑𝑟𝑒𝑑𝑡h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40199"/>
                <a:ext cx="283552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323" y="4775200"/>
                <a:ext cx="2076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  40,000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4775200"/>
                <a:ext cx="207620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4775199"/>
                <a:ext cx="258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𝑡𝑒𝑛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𝑡h𝑜𝑢𝑠𝑎𝑛𝑑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𝑙𝑏𝑠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775199"/>
                <a:ext cx="258481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7323" y="5270958"/>
                <a:ext cx="180427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 35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3" y="5270958"/>
                <a:ext cx="1804275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410200"/>
                <a:ext cx="2998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𝑓𝑖𝑓𝑡h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10200"/>
                <a:ext cx="299864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505</TotalTime>
  <Words>791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Cambria Math</vt:lpstr>
      <vt:lpstr>FVTC_blue_WAF</vt:lpstr>
      <vt:lpstr>College Tech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49</cp:revision>
  <cp:lastPrinted>2009-03-09T19:30:18Z</cp:lastPrinted>
  <dcterms:created xsi:type="dcterms:W3CDTF">2009-04-30T13:56:20Z</dcterms:created>
  <dcterms:modified xsi:type="dcterms:W3CDTF">2016-10-31T19:43:48Z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